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6" r:id="rId12"/>
    <p:sldId id="275" r:id="rId13"/>
    <p:sldId id="271" r:id="rId14"/>
    <p:sldId id="277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33"/>
    <a:srgbClr val="D72FFF"/>
    <a:srgbClr val="CC00FF"/>
    <a:srgbClr val="CCEC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95" autoAdjust="0"/>
  </p:normalViewPr>
  <p:slideViewPr>
    <p:cSldViewPr>
      <p:cViewPr varScale="1">
        <p:scale>
          <a:sx n="41" d="100"/>
          <a:sy n="41" d="100"/>
        </p:scale>
        <p:origin x="907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D41877-97F2-4470-93F6-41CB14BAB6DB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512AD1-1523-4606-AD6A-A8B99D6B7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701072-10DC-4A22-8DCF-CD52131CB0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240" cy="4320"/>
              <a:chOff x="0" y="0"/>
              <a:chExt cx="240" cy="4320"/>
            </a:xfrm>
          </p:grpSpPr>
          <p:sp>
            <p:nvSpPr>
              <p:cNvPr id="59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5" descr="50%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7" descr="50%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8"/>
              <p:cNvSpPr>
                <a:spLocks noChangeArrowheads="1"/>
              </p:cNvSpPr>
              <p:nvPr userDrawn="1"/>
            </p:nvSpPr>
            <p:spPr bwMode="auto">
              <a:xfrm>
                <a:off x="0" y="9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9" descr="50%"/>
              <p:cNvSpPr>
                <a:spLocks noChangeArrowheads="1"/>
              </p:cNvSpPr>
              <p:nvPr userDrawn="1"/>
            </p:nvSpPr>
            <p:spPr bwMode="auto">
              <a:xfrm>
                <a:off x="0" y="12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10"/>
              <p:cNvSpPr>
                <a:spLocks noChangeArrowheads="1"/>
              </p:cNvSpPr>
              <p:nvPr userDrawn="1"/>
            </p:nvSpPr>
            <p:spPr bwMode="auto">
              <a:xfrm>
                <a:off x="0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1" descr="50%"/>
              <p:cNvSpPr>
                <a:spLocks noChangeArrowheads="1"/>
              </p:cNvSpPr>
              <p:nvPr userDrawn="1"/>
            </p:nvSpPr>
            <p:spPr bwMode="auto">
              <a:xfrm>
                <a:off x="0" y="16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9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13" descr="50%"/>
              <p:cNvSpPr>
                <a:spLocks noChangeArrowheads="1"/>
              </p:cNvSpPr>
              <p:nvPr userDrawn="1"/>
            </p:nvSpPr>
            <p:spPr bwMode="auto">
              <a:xfrm>
                <a:off x="0" y="216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24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15" descr="50%"/>
              <p:cNvSpPr>
                <a:spLocks noChangeArrowheads="1"/>
              </p:cNvSpPr>
              <p:nvPr userDrawn="1"/>
            </p:nvSpPr>
            <p:spPr bwMode="auto">
              <a:xfrm>
                <a:off x="0" y="26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16"/>
              <p:cNvSpPr>
                <a:spLocks noChangeArrowheads="1"/>
              </p:cNvSpPr>
              <p:nvPr userDrawn="1"/>
            </p:nvSpPr>
            <p:spPr bwMode="auto">
              <a:xfrm>
                <a:off x="0" y="28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17" descr="50%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33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9" descr="50%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20"/>
              <p:cNvSpPr>
                <a:spLocks noChangeArrowheads="1"/>
              </p:cNvSpPr>
              <p:nvPr userDrawn="1"/>
            </p:nvSpPr>
            <p:spPr bwMode="auto">
              <a:xfrm>
                <a:off x="0" y="38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21" descr="50%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Rectangle 22" descr="50%"/>
            <p:cNvSpPr>
              <a:spLocks noChangeArrowheads="1"/>
            </p:cNvSpPr>
            <p:nvPr/>
          </p:nvSpPr>
          <p:spPr bwMode="hidden">
            <a:xfrm>
              <a:off x="336" y="1248"/>
              <a:ext cx="5280" cy="144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36" y="1200"/>
              <a:ext cx="5280" cy="0"/>
              <a:chOff x="144" y="1200"/>
              <a:chExt cx="5280" cy="0"/>
            </a:xfrm>
          </p:grpSpPr>
          <p:sp>
            <p:nvSpPr>
              <p:cNvPr id="37" name="Line 24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6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27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28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9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30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35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36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37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38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41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42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43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44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45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432" y="1728"/>
              <a:ext cx="192" cy="192"/>
              <a:chOff x="432" y="1728"/>
              <a:chExt cx="192" cy="192"/>
            </a:xfrm>
          </p:grpSpPr>
          <p:sp>
            <p:nvSpPr>
              <p:cNvPr id="33" name="Rectangle 47"/>
              <p:cNvSpPr>
                <a:spLocks noChangeArrowheads="1"/>
              </p:cNvSpPr>
              <p:nvPr userDrawn="1"/>
            </p:nvSpPr>
            <p:spPr bwMode="auto">
              <a:xfrm>
                <a:off x="432" y="1728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48"/>
              <p:cNvSpPr>
                <a:spLocks noChangeArrowheads="1"/>
              </p:cNvSpPr>
              <p:nvPr userDrawn="1"/>
            </p:nvSpPr>
            <p:spPr bwMode="auto">
              <a:xfrm>
                <a:off x="528" y="1824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49"/>
              <p:cNvSpPr>
                <a:spLocks noChangeArrowheads="1"/>
              </p:cNvSpPr>
              <p:nvPr userDrawn="1"/>
            </p:nvSpPr>
            <p:spPr bwMode="auto">
              <a:xfrm>
                <a:off x="528" y="172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50"/>
              <p:cNvSpPr>
                <a:spLocks noChangeArrowheads="1"/>
              </p:cNvSpPr>
              <p:nvPr userDrawn="1"/>
            </p:nvSpPr>
            <p:spPr bwMode="auto">
              <a:xfrm>
                <a:off x="432" y="182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336" y="2400"/>
              <a:ext cx="5280" cy="0"/>
              <a:chOff x="144" y="1200"/>
              <a:chExt cx="5280" cy="0"/>
            </a:xfrm>
          </p:grpSpPr>
          <p:sp>
            <p:nvSpPr>
              <p:cNvPr id="11" name="Line 52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53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54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55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56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57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58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59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60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61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62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63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64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65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66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67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68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69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70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71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72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73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ectangle 74" descr="50%"/>
            <p:cNvSpPr>
              <a:spLocks noChangeArrowheads="1"/>
            </p:cNvSpPr>
            <p:nvPr/>
          </p:nvSpPr>
          <p:spPr bwMode="hidden">
            <a:xfrm>
              <a:off x="336" y="2208"/>
              <a:ext cx="5280" cy="144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5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1066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16" name="Rectangle 76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" name="Rectangle 7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" name="Rectangle 7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181C-D057-428E-8660-AD841B397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3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637C-2AFC-4848-BD7F-026984DE4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/>
        </p:nvGrpSpPr>
        <p:grpSpPr bwMode="auto">
          <a:xfrm>
            <a:off x="0" y="0"/>
            <a:ext cx="381000" cy="6858000"/>
            <a:chOff x="0" y="0"/>
            <a:chExt cx="240" cy="4320"/>
          </a:xfrm>
        </p:grpSpPr>
        <p:sp>
          <p:nvSpPr>
            <p:cNvPr id="106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24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Rectangle 5" descr="50%"/>
            <p:cNvSpPr>
              <a:spLocks noChangeArrowheads="1"/>
            </p:cNvSpPr>
            <p:nvPr userDrawn="1"/>
          </p:nvSpPr>
          <p:spPr bwMode="auto">
            <a:xfrm>
              <a:off x="0" y="240"/>
              <a:ext cx="240" cy="240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Rectangle 6"/>
            <p:cNvSpPr>
              <a:spLocks noChangeArrowheads="1"/>
            </p:cNvSpPr>
            <p:nvPr userDrawn="1"/>
          </p:nvSpPr>
          <p:spPr bwMode="auto">
            <a:xfrm>
              <a:off x="0" y="480"/>
              <a:ext cx="24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Rectangle 7" descr="50%"/>
            <p:cNvSpPr>
              <a:spLocks noChangeArrowheads="1"/>
            </p:cNvSpPr>
            <p:nvPr userDrawn="1"/>
          </p:nvSpPr>
          <p:spPr bwMode="auto">
            <a:xfrm>
              <a:off x="0" y="720"/>
              <a:ext cx="240" cy="240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Rectangle 8"/>
            <p:cNvSpPr>
              <a:spLocks noChangeArrowheads="1"/>
            </p:cNvSpPr>
            <p:nvPr userDrawn="1"/>
          </p:nvSpPr>
          <p:spPr bwMode="auto">
            <a:xfrm>
              <a:off x="0" y="960"/>
              <a:ext cx="24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Rectangle 9" descr="50%"/>
            <p:cNvSpPr>
              <a:spLocks noChangeArrowheads="1"/>
            </p:cNvSpPr>
            <p:nvPr userDrawn="1"/>
          </p:nvSpPr>
          <p:spPr bwMode="auto">
            <a:xfrm>
              <a:off x="0" y="1200"/>
              <a:ext cx="240" cy="240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10"/>
            <p:cNvSpPr>
              <a:spLocks noChangeArrowheads="1"/>
            </p:cNvSpPr>
            <p:nvPr userDrawn="1"/>
          </p:nvSpPr>
          <p:spPr bwMode="auto">
            <a:xfrm>
              <a:off x="0" y="1440"/>
              <a:ext cx="24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Rectangle 11" descr="50%"/>
            <p:cNvSpPr>
              <a:spLocks noChangeArrowheads="1"/>
            </p:cNvSpPr>
            <p:nvPr userDrawn="1"/>
          </p:nvSpPr>
          <p:spPr bwMode="auto">
            <a:xfrm>
              <a:off x="0" y="1680"/>
              <a:ext cx="240" cy="240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Rectangle 12"/>
            <p:cNvSpPr>
              <a:spLocks noChangeArrowheads="1"/>
            </p:cNvSpPr>
            <p:nvPr userDrawn="1"/>
          </p:nvSpPr>
          <p:spPr bwMode="auto">
            <a:xfrm>
              <a:off x="0" y="1920"/>
              <a:ext cx="24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Rectangle 13" descr="50%"/>
            <p:cNvSpPr>
              <a:spLocks noChangeArrowheads="1"/>
            </p:cNvSpPr>
            <p:nvPr userDrawn="1"/>
          </p:nvSpPr>
          <p:spPr bwMode="auto">
            <a:xfrm>
              <a:off x="0" y="2160"/>
              <a:ext cx="240" cy="240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Rectangle 14"/>
            <p:cNvSpPr>
              <a:spLocks noChangeArrowheads="1"/>
            </p:cNvSpPr>
            <p:nvPr userDrawn="1"/>
          </p:nvSpPr>
          <p:spPr bwMode="auto">
            <a:xfrm>
              <a:off x="0" y="2400"/>
              <a:ext cx="24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Rectangle 15" descr="50%"/>
            <p:cNvSpPr>
              <a:spLocks noChangeArrowheads="1"/>
            </p:cNvSpPr>
            <p:nvPr userDrawn="1"/>
          </p:nvSpPr>
          <p:spPr bwMode="auto">
            <a:xfrm>
              <a:off x="0" y="2640"/>
              <a:ext cx="240" cy="240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Rectangle 16"/>
            <p:cNvSpPr>
              <a:spLocks noChangeArrowheads="1"/>
            </p:cNvSpPr>
            <p:nvPr userDrawn="1"/>
          </p:nvSpPr>
          <p:spPr bwMode="auto">
            <a:xfrm>
              <a:off x="0" y="2880"/>
              <a:ext cx="24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Rectangle 17" descr="50%"/>
            <p:cNvSpPr>
              <a:spLocks noChangeArrowheads="1"/>
            </p:cNvSpPr>
            <p:nvPr userDrawn="1"/>
          </p:nvSpPr>
          <p:spPr bwMode="auto">
            <a:xfrm>
              <a:off x="0" y="3120"/>
              <a:ext cx="240" cy="240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Rectangle 18"/>
            <p:cNvSpPr>
              <a:spLocks noChangeArrowheads="1"/>
            </p:cNvSpPr>
            <p:nvPr userDrawn="1"/>
          </p:nvSpPr>
          <p:spPr bwMode="auto">
            <a:xfrm>
              <a:off x="0" y="3360"/>
              <a:ext cx="24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Rectangle 19" descr="50%"/>
            <p:cNvSpPr>
              <a:spLocks noChangeArrowheads="1"/>
            </p:cNvSpPr>
            <p:nvPr userDrawn="1"/>
          </p:nvSpPr>
          <p:spPr bwMode="auto">
            <a:xfrm>
              <a:off x="0" y="3600"/>
              <a:ext cx="240" cy="240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Rectangle 20"/>
            <p:cNvSpPr>
              <a:spLocks noChangeArrowheads="1"/>
            </p:cNvSpPr>
            <p:nvPr userDrawn="1"/>
          </p:nvSpPr>
          <p:spPr bwMode="auto">
            <a:xfrm>
              <a:off x="0" y="3840"/>
              <a:ext cx="240" cy="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Rectangle 21" descr="50%"/>
            <p:cNvSpPr>
              <a:spLocks noChangeArrowheads="1"/>
            </p:cNvSpPr>
            <p:nvPr userDrawn="1"/>
          </p:nvSpPr>
          <p:spPr bwMode="auto">
            <a:xfrm>
              <a:off x="0" y="4080"/>
              <a:ext cx="240" cy="240"/>
            </a:xfrm>
            <a:prstGeom prst="rect">
              <a:avLst/>
            </a:prstGeom>
            <a:pattFill prst="pct50">
              <a:fgClr>
                <a:schemeClr val="accent2"/>
              </a:fgClr>
              <a:bgClr>
                <a:schemeClr val="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7" name="Group 23"/>
          <p:cNvGrpSpPr>
            <a:grpSpLocks/>
          </p:cNvGrpSpPr>
          <p:nvPr/>
        </p:nvGrpSpPr>
        <p:grpSpPr bwMode="auto">
          <a:xfrm>
            <a:off x="228600" y="990600"/>
            <a:ext cx="304800" cy="304800"/>
            <a:chOff x="1200" y="2256"/>
            <a:chExt cx="480" cy="480"/>
          </a:xfrm>
        </p:grpSpPr>
        <p:sp>
          <p:nvSpPr>
            <p:cNvPr id="1056" name="Rectangle 24"/>
            <p:cNvSpPr>
              <a:spLocks noChangeArrowheads="1"/>
            </p:cNvSpPr>
            <p:nvPr/>
          </p:nvSpPr>
          <p:spPr bwMode="hidden">
            <a:xfrm>
              <a:off x="1200" y="2256"/>
              <a:ext cx="240" cy="2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Rectangle 25"/>
            <p:cNvSpPr>
              <a:spLocks noChangeArrowheads="1"/>
            </p:cNvSpPr>
            <p:nvPr/>
          </p:nvSpPr>
          <p:spPr bwMode="hidden">
            <a:xfrm>
              <a:off x="1440" y="2496"/>
              <a:ext cx="240" cy="2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Rectangle 26"/>
            <p:cNvSpPr>
              <a:spLocks noChangeArrowheads="1"/>
            </p:cNvSpPr>
            <p:nvPr/>
          </p:nvSpPr>
          <p:spPr bwMode="hidden">
            <a:xfrm>
              <a:off x="1440" y="2256"/>
              <a:ext cx="240" cy="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Rectangle 27"/>
            <p:cNvSpPr>
              <a:spLocks noChangeArrowheads="1"/>
            </p:cNvSpPr>
            <p:nvPr/>
          </p:nvSpPr>
          <p:spPr bwMode="hidden">
            <a:xfrm>
              <a:off x="1200" y="2496"/>
              <a:ext cx="240" cy="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8" name="Group 28"/>
          <p:cNvGrpSpPr>
            <a:grpSpLocks/>
          </p:cNvGrpSpPr>
          <p:nvPr/>
        </p:nvGrpSpPr>
        <p:grpSpPr bwMode="auto">
          <a:xfrm>
            <a:off x="228600" y="1905000"/>
            <a:ext cx="8382000" cy="0"/>
            <a:chOff x="144" y="1200"/>
            <a:chExt cx="5280" cy="0"/>
          </a:xfrm>
        </p:grpSpPr>
        <p:sp>
          <p:nvSpPr>
            <p:cNvPr id="1034" name="Line 29"/>
            <p:cNvSpPr>
              <a:spLocks noChangeShapeType="1"/>
            </p:cNvSpPr>
            <p:nvPr/>
          </p:nvSpPr>
          <p:spPr bwMode="ltGray">
            <a:xfrm>
              <a:off x="144" y="120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30"/>
            <p:cNvSpPr>
              <a:spLocks noChangeShapeType="1"/>
            </p:cNvSpPr>
            <p:nvPr/>
          </p:nvSpPr>
          <p:spPr bwMode="ltGray">
            <a:xfrm>
              <a:off x="624" y="120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Line 31"/>
            <p:cNvSpPr>
              <a:spLocks noChangeShapeType="1"/>
            </p:cNvSpPr>
            <p:nvPr/>
          </p:nvSpPr>
          <p:spPr bwMode="ltGray">
            <a:xfrm>
              <a:off x="384" y="1200"/>
              <a:ext cx="24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Line 32"/>
            <p:cNvSpPr>
              <a:spLocks noChangeShapeType="1"/>
            </p:cNvSpPr>
            <p:nvPr/>
          </p:nvSpPr>
          <p:spPr bwMode="ltGray">
            <a:xfrm>
              <a:off x="1104" y="120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Line 33"/>
            <p:cNvSpPr>
              <a:spLocks noChangeShapeType="1"/>
            </p:cNvSpPr>
            <p:nvPr/>
          </p:nvSpPr>
          <p:spPr bwMode="ltGray">
            <a:xfrm>
              <a:off x="864" y="1200"/>
              <a:ext cx="24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Line 34"/>
            <p:cNvSpPr>
              <a:spLocks noChangeShapeType="1"/>
            </p:cNvSpPr>
            <p:nvPr/>
          </p:nvSpPr>
          <p:spPr bwMode="ltGray">
            <a:xfrm>
              <a:off x="1584" y="120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Line 35"/>
            <p:cNvSpPr>
              <a:spLocks noChangeShapeType="1"/>
            </p:cNvSpPr>
            <p:nvPr/>
          </p:nvSpPr>
          <p:spPr bwMode="ltGray">
            <a:xfrm>
              <a:off x="1344" y="1200"/>
              <a:ext cx="24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36"/>
            <p:cNvSpPr>
              <a:spLocks noChangeShapeType="1"/>
            </p:cNvSpPr>
            <p:nvPr/>
          </p:nvSpPr>
          <p:spPr bwMode="ltGray">
            <a:xfrm>
              <a:off x="2064" y="120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Line 37"/>
            <p:cNvSpPr>
              <a:spLocks noChangeShapeType="1"/>
            </p:cNvSpPr>
            <p:nvPr/>
          </p:nvSpPr>
          <p:spPr bwMode="ltGray">
            <a:xfrm>
              <a:off x="1824" y="1200"/>
              <a:ext cx="24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38"/>
            <p:cNvSpPr>
              <a:spLocks noChangeShapeType="1"/>
            </p:cNvSpPr>
            <p:nvPr/>
          </p:nvSpPr>
          <p:spPr bwMode="ltGray">
            <a:xfrm>
              <a:off x="2544" y="120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39"/>
            <p:cNvSpPr>
              <a:spLocks noChangeShapeType="1"/>
            </p:cNvSpPr>
            <p:nvPr/>
          </p:nvSpPr>
          <p:spPr bwMode="ltGray">
            <a:xfrm>
              <a:off x="2304" y="1200"/>
              <a:ext cx="24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40"/>
            <p:cNvSpPr>
              <a:spLocks noChangeShapeType="1"/>
            </p:cNvSpPr>
            <p:nvPr/>
          </p:nvSpPr>
          <p:spPr bwMode="ltGray">
            <a:xfrm>
              <a:off x="3024" y="120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41"/>
            <p:cNvSpPr>
              <a:spLocks noChangeShapeType="1"/>
            </p:cNvSpPr>
            <p:nvPr/>
          </p:nvSpPr>
          <p:spPr bwMode="ltGray">
            <a:xfrm>
              <a:off x="2784" y="1200"/>
              <a:ext cx="24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42"/>
            <p:cNvSpPr>
              <a:spLocks noChangeShapeType="1"/>
            </p:cNvSpPr>
            <p:nvPr/>
          </p:nvSpPr>
          <p:spPr bwMode="ltGray">
            <a:xfrm>
              <a:off x="3504" y="120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43"/>
            <p:cNvSpPr>
              <a:spLocks noChangeShapeType="1"/>
            </p:cNvSpPr>
            <p:nvPr/>
          </p:nvSpPr>
          <p:spPr bwMode="ltGray">
            <a:xfrm>
              <a:off x="3264" y="1200"/>
              <a:ext cx="24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44"/>
            <p:cNvSpPr>
              <a:spLocks noChangeShapeType="1"/>
            </p:cNvSpPr>
            <p:nvPr/>
          </p:nvSpPr>
          <p:spPr bwMode="ltGray">
            <a:xfrm>
              <a:off x="3984" y="120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45"/>
            <p:cNvSpPr>
              <a:spLocks noChangeShapeType="1"/>
            </p:cNvSpPr>
            <p:nvPr/>
          </p:nvSpPr>
          <p:spPr bwMode="ltGray">
            <a:xfrm>
              <a:off x="3744" y="1200"/>
              <a:ext cx="24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46"/>
            <p:cNvSpPr>
              <a:spLocks noChangeShapeType="1"/>
            </p:cNvSpPr>
            <p:nvPr/>
          </p:nvSpPr>
          <p:spPr bwMode="ltGray">
            <a:xfrm>
              <a:off x="4464" y="120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47"/>
            <p:cNvSpPr>
              <a:spLocks noChangeShapeType="1"/>
            </p:cNvSpPr>
            <p:nvPr/>
          </p:nvSpPr>
          <p:spPr bwMode="ltGray">
            <a:xfrm>
              <a:off x="4224" y="1200"/>
              <a:ext cx="24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48"/>
            <p:cNvSpPr>
              <a:spLocks noChangeShapeType="1"/>
            </p:cNvSpPr>
            <p:nvPr/>
          </p:nvSpPr>
          <p:spPr bwMode="ltGray">
            <a:xfrm>
              <a:off x="4944" y="1200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49"/>
            <p:cNvSpPr>
              <a:spLocks noChangeShapeType="1"/>
            </p:cNvSpPr>
            <p:nvPr/>
          </p:nvSpPr>
          <p:spPr bwMode="ltGray">
            <a:xfrm>
              <a:off x="4704" y="1200"/>
              <a:ext cx="24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50"/>
            <p:cNvSpPr>
              <a:spLocks noChangeShapeType="1"/>
            </p:cNvSpPr>
            <p:nvPr/>
          </p:nvSpPr>
          <p:spPr bwMode="ltGray">
            <a:xfrm>
              <a:off x="5184" y="1200"/>
              <a:ext cx="24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68" name="Rectangle 5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69" name="Rectangle 5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70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71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326917-3C93-44CD-99ED-D9A9C97E7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8" grpId="0" build="p">
        <p:tmplLst>
          <p:tmpl lvl="1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2000"/>
                        <p:tgtEl>
                          <p:spTgt spid="926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2000"/>
                        <p:tgtEl>
                          <p:spTgt spid="926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2000"/>
                        <p:tgtEl>
                          <p:spTgt spid="926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2000"/>
                        <p:tgtEl>
                          <p:spTgt spid="926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2000"/>
                        <p:tgtEl>
                          <p:spTgt spid="92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usic%201/1-5%20Track%2011%20measure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/url?sa=i&amp;rct=j&amp;q=&amp;esrc=s&amp;frm=1&amp;source=images&amp;cd=&amp;cad=rja&amp;docid=tF0VKUzpylImzM&amp;tbnid=77sHQQrvtsdV0M:&amp;ved=&amp;url=http://www.goodtoknow.co.uk/wellbeing/galleries/27568/103-low-calorie-snacks/79&amp;ei=QeppUb38JajDiwLgo4C4Bg&amp;bvm=bv.45175338,d.cGE&amp;psig=AFQjCNHr0wBFm-xPpbbh3_3vhF4qbdAN-Q&amp;ust=1365982145935476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url?sa=i&amp;rct=j&amp;q=asin+pear&amp;source=images&amp;cd=&amp;cad=rja&amp;docid=h4JY4-0xqCabdM&amp;tbnid=pu9gmbG5lkzggM:&amp;ved=&amp;url=http://www.pachd.com/free-images/food-images-3.html&amp;ei=OrNpUcXXD9GUjALYsYGQCQ&amp;bvm=bv.45175338,d.cGE&amp;psig=AFQjCNFqrrxL7KQntJ42KUGKZJdaHfWhfA&amp;ust=1365968058726634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53999">
              <a:srgbClr val="FBD49C"/>
            </a:gs>
            <a:gs pos="100000">
              <a:srgbClr val="660033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zh-CN" altLang="en-US" sz="10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" pitchFamily="49" charset="-122"/>
              </a:rPr>
              <a:t>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962400"/>
            <a:ext cx="7696200" cy="1752600"/>
          </a:xfrm>
        </p:spPr>
        <p:txBody>
          <a:bodyPr/>
          <a:lstStyle/>
          <a:p>
            <a:r>
              <a:rPr lang="en-US" sz="9600" dirty="0">
                <a:solidFill>
                  <a:srgbClr val="660066"/>
                </a:solidFill>
                <a:latin typeface="STCaiyun" pitchFamily="2" charset="-122"/>
                <a:ea typeface="STCaiyun" pitchFamily="2" charset="-122"/>
                <a:hlinkClick r:id="rId3" action="ppaction://hlinkfile"/>
              </a:rPr>
              <a:t>Measure</a:t>
            </a:r>
            <a:endParaRPr lang="en-US" sz="9600" dirty="0">
              <a:solidFill>
                <a:srgbClr val="660066"/>
              </a:solidFill>
              <a:latin typeface="STCaiyun" pitchFamily="2" charset="-122"/>
              <a:ea typeface="STCaiyun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41288"/>
            <a:ext cx="6391275" cy="1292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" pitchFamily="49" charset="-122"/>
              </a:rPr>
              <a:t>量</a:t>
            </a:r>
            <a:r>
              <a:rPr lang="en-US" altLang="zh-CN" sz="36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" pitchFamily="49" charset="-122"/>
              </a:rPr>
              <a:t>=V. measure; size up </a:t>
            </a:r>
          </a:p>
          <a:p>
            <a:pPr>
              <a:defRPr/>
            </a:pPr>
            <a:r>
              <a:rPr lang="en-US" altLang="zh-CN" sz="36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楷体" pitchFamily="49" charset="-122"/>
              </a:rPr>
              <a:t>      N. measure; capacity; amount</a:t>
            </a:r>
          </a:p>
          <a:p>
            <a:pPr>
              <a:defRPr/>
            </a:pPr>
            <a:r>
              <a:rPr lang="en-US" sz="6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zh-CN" altLang="en-US" sz="6600" b="1" dirty="0">
                <a:solidFill>
                  <a:schemeClr val="tx1"/>
                </a:solidFill>
                <a:ea typeface="楷体" pitchFamily="49" charset="-122"/>
              </a:rPr>
              <a:t>五个小</a:t>
            </a:r>
            <a:r>
              <a:rPr lang="zh-CN" altLang="en-US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itchFamily="49" charset="-122"/>
              </a:rPr>
              <a:t>丑</a:t>
            </a:r>
            <a:r>
              <a:rPr lang="zh-CN" altLang="en-US" sz="6600" b="1" dirty="0">
                <a:solidFill>
                  <a:srgbClr val="FF0000"/>
                </a:solidFill>
                <a:ea typeface="楷体" pitchFamily="49" charset="-122"/>
              </a:rPr>
              <a:t>吹</a:t>
            </a:r>
            <a:r>
              <a:rPr lang="zh-CN" altLang="en-US" sz="6600" b="1" dirty="0">
                <a:solidFill>
                  <a:schemeClr val="tx1"/>
                </a:solidFill>
                <a:ea typeface="楷体" pitchFamily="49" charset="-122"/>
              </a:rPr>
              <a:t>喇叭</a:t>
            </a:r>
            <a:br>
              <a:rPr lang="zh-CN" altLang="zh-TW" sz="6600" b="1" dirty="0">
                <a:solidFill>
                  <a:schemeClr val="tx1"/>
                </a:solidFill>
                <a:ea typeface="楷体" pitchFamily="49" charset="-122"/>
              </a:rPr>
            </a:br>
            <a:r>
              <a:rPr lang="zh-TW" altLang="zh-TW" sz="66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五個小</a:t>
            </a:r>
            <a:r>
              <a:rPr lang="zh-TW" altLang="zh-TW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全真楷書" pitchFamily="49" charset="-120"/>
              </a:rPr>
              <a:t>丑</a:t>
            </a:r>
            <a:r>
              <a:rPr lang="zh-TW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吹</a:t>
            </a:r>
            <a:r>
              <a:rPr lang="zh-TW" altLang="zh-TW" sz="66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喇叭</a:t>
            </a:r>
            <a:endParaRPr lang="en-US" sz="66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全真楷書" pitchFamily="49" charset="-12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50863" y="1981200"/>
            <a:ext cx="6400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3800" dirty="0"/>
              <a:t>Five 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clown</a:t>
            </a:r>
            <a:r>
              <a:rPr lang="en-US" sz="3800" dirty="0"/>
              <a:t>s </a:t>
            </a:r>
            <a:r>
              <a:rPr lang="en-US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blow</a:t>
            </a:r>
            <a:r>
              <a:rPr lang="en-US" sz="3800" dirty="0"/>
              <a:t> the horns.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828800" y="2438400"/>
            <a:ext cx="6362700" cy="4306888"/>
            <a:chOff x="1296" y="1248"/>
            <a:chExt cx="4464" cy="2880"/>
          </a:xfrm>
        </p:grpSpPr>
        <p:pic>
          <p:nvPicPr>
            <p:cNvPr id="12293" name="Picture 5" descr="Copy (8) of numb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FF9"/>
                </a:clrFrom>
                <a:clrTo>
                  <a:srgbClr val="FEFF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392"/>
              <a:ext cx="1643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4" name="Group 14"/>
            <p:cNvGrpSpPr>
              <a:grpSpLocks/>
            </p:cNvGrpSpPr>
            <p:nvPr/>
          </p:nvGrpSpPr>
          <p:grpSpPr bwMode="auto">
            <a:xfrm>
              <a:off x="2928" y="1248"/>
              <a:ext cx="2832" cy="2880"/>
              <a:chOff x="2928" y="1248"/>
              <a:chExt cx="2832" cy="2880"/>
            </a:xfrm>
          </p:grpSpPr>
          <p:pic>
            <p:nvPicPr>
              <p:cNvPr id="12295" name="Picture 6" descr="Copy (8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FF9"/>
                  </a:clrFrom>
                  <a:clrTo>
                    <a:srgbClr val="FEFFF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1248"/>
                <a:ext cx="864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6" name="Picture 7" descr="Copy (8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C9"/>
                  </a:clrFrom>
                  <a:clrTo>
                    <a:srgbClr val="FFFFC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3" y="1344"/>
                <a:ext cx="1427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7" name="Picture 8" descr="Copy (8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FF9"/>
                  </a:clrFrom>
                  <a:clrTo>
                    <a:srgbClr val="FEFFF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2640"/>
                <a:ext cx="1340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8" name="Picture 10" descr="Copy (8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FF9"/>
                  </a:clrFrom>
                  <a:clrTo>
                    <a:srgbClr val="FEFFF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872"/>
                <a:ext cx="1383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zh-CN" altLang="en-US" sz="6600" b="1" dirty="0">
                <a:solidFill>
                  <a:schemeClr val="tx1"/>
                </a:solidFill>
                <a:ea typeface="楷体" pitchFamily="49" charset="-122"/>
              </a:rPr>
              <a:t>五个小丑</a:t>
            </a:r>
            <a:r>
              <a:rPr lang="zh-CN" altLang="en-US" sz="6600" b="1" dirty="0">
                <a:solidFill>
                  <a:srgbClr val="FF0000"/>
                </a:solidFill>
                <a:ea typeface="楷体" pitchFamily="49" charset="-122"/>
              </a:rPr>
              <a:t>吹</a:t>
            </a:r>
            <a:r>
              <a:rPr lang="zh-CN" altLang="en-US" sz="6600" b="1" dirty="0">
                <a:solidFill>
                  <a:schemeClr val="tx1"/>
                </a:solidFill>
                <a:ea typeface="楷体" pitchFamily="49" charset="-122"/>
              </a:rPr>
              <a:t>喇叭</a:t>
            </a:r>
            <a:br>
              <a:rPr lang="zh-CN" altLang="zh-TW" sz="6600" b="1" dirty="0">
                <a:solidFill>
                  <a:schemeClr val="tx1"/>
                </a:solidFill>
                <a:ea typeface="楷体" pitchFamily="49" charset="-122"/>
              </a:rPr>
            </a:br>
            <a:r>
              <a:rPr lang="zh-TW" altLang="zh-TW" sz="66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五個小丑</a:t>
            </a:r>
            <a:r>
              <a:rPr lang="zh-TW" altLang="zh-TW" sz="6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吹</a:t>
            </a:r>
            <a:r>
              <a:rPr lang="zh-TW" altLang="zh-TW" sz="66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喇叭</a:t>
            </a:r>
            <a:endParaRPr lang="en-US" sz="66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全真楷書" pitchFamily="49" charset="-12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50863" y="1754271"/>
            <a:ext cx="6400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3800" dirty="0"/>
              <a:t>Five clowns </a:t>
            </a:r>
            <a:r>
              <a:rPr lang="en-US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blow</a:t>
            </a:r>
            <a:r>
              <a:rPr lang="en-US" sz="3800" dirty="0"/>
              <a:t> the horns.</a:t>
            </a:r>
          </a:p>
        </p:txBody>
      </p:sp>
      <p:pic>
        <p:nvPicPr>
          <p:cNvPr id="6146" name="Picture 2" descr="I:\My Class\生活華語Living Mandarin\Living Tu\book 1\401664_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1025"/>
            <a:ext cx="2743200" cy="361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:\My Class\生活華語Living Mandarin\Living Tu\book 1\401664_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126569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:\My Class\生活華語Living Mandarin\Living Tu\book 1\401664_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1122567" cy="14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:\My Class\生活華語Living Mandarin\Living Tu\book 1\401664_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78" y="4797842"/>
            <a:ext cx="141186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:\My Class\生活華語Living Mandarin\Living Tu\book 1\401664_d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21" y="2903621"/>
            <a:ext cx="891125" cy="11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My Class\生活華語Living Mandarin\Living Tu\book 1\French_hor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2265353"/>
            <a:ext cx="1752600" cy="21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I:\My Class\生活華語Living Mandarin\Living Tu\book 1\French_hor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51" y="3634790"/>
            <a:ext cx="1319985" cy="1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I:\My Class\生活華語Living Mandarin\Living Tu\book 1\French_hor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317253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I:\My Class\生活華語Living Mandarin\Living Tu\book 1\French_hor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04322"/>
            <a:ext cx="1317253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I:\My Class\生活華語Living Mandarin\Living Tu\book 1\French_hor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0200"/>
            <a:ext cx="1317253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9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八个瓜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八</a:t>
            </a:r>
            <a:r>
              <a:rPr lang="zh-TW" altLang="en-US" sz="7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個</a:t>
            </a:r>
            <a:r>
              <a:rPr lang="zh-CN" altLang="en-US" sz="7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瓜</a:t>
            </a: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679450" y="2097088"/>
            <a:ext cx="2895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800"/>
              <a:t>Eight melons</a:t>
            </a:r>
          </a:p>
        </p:txBody>
      </p:sp>
      <p:pic>
        <p:nvPicPr>
          <p:cNvPr id="5125" name="Picture 5" descr="I:\My Class\生活華語Living Mandarin\Living Tu\book 1\7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18" y="3320268"/>
            <a:ext cx="5167282" cy="32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encrypted-tbn1.gstatic.com/images?q=tbn:ANd9GcQPMW0QgtMVQPej65fzTIbIKbiDp7xEhXgmbdbLZMd5m_Ll-8_Z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goodtoknow.media.ipcdigital.co.uk/111/000003113/f54e_orh100000w614/Mel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787" y="3733800"/>
            <a:ext cx="2691626" cy="17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c09.deviantart.net/fs71/i/2010/114/6/e/pair_of_pears_sad_by_kyle_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990600"/>
            <a:ext cx="4935538" cy="57150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zh-TW" altLang="en-US" sz="6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生氣的</a:t>
            </a:r>
            <a:r>
              <a:rPr lang="zh-TW" alt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梨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981200"/>
            <a:ext cx="326231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生气的</a:t>
            </a:r>
            <a:r>
              <a:rPr lang="zh-TW" alt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梨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55675" y="3200400"/>
            <a:ext cx="239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Angry</a:t>
            </a:r>
            <a:r>
              <a:rPr lang="zh-TW" altLang="en-US" sz="3600">
                <a:ea typeface="新細明體" charset="-120"/>
              </a:rPr>
              <a:t> </a:t>
            </a:r>
            <a:r>
              <a:rPr lang="en-US" altLang="zh-TW" sz="3600">
                <a:solidFill>
                  <a:srgbClr val="00B050"/>
                </a:solidFill>
                <a:ea typeface="新細明體" charset="-120"/>
              </a:rPr>
              <a:t>pear</a:t>
            </a:r>
            <a:r>
              <a:rPr lang="en-US" sz="360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y Class\生活華語Living Mandarin\Living Tu\book 1\Three%20Penc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23" y="1676400"/>
            <a:ext cx="769942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三支铅笔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TW" altLang="en-US" sz="7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三枝鉛筆</a:t>
            </a:r>
            <a:endParaRPr lang="zh-CN" altLang="en-US" sz="720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全真楷書" pitchFamily="49" charset="-120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09600" y="2057400"/>
            <a:ext cx="2895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800"/>
              <a:t>Three pencils</a:t>
            </a:r>
          </a:p>
        </p:txBody>
      </p:sp>
    </p:spTree>
    <p:extLst>
      <p:ext uri="{BB962C8B-B14F-4D97-AF65-F5344CB8AC3E}">
        <p14:creationId xmlns:p14="http://schemas.microsoft.com/office/powerpoint/2010/main" val="4315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blogs.kcrw.com/goodfood/wp-content/uploads/2012/10/p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4029"/>
            <a:ext cx="8610600" cy="67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两个梨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TW" altLang="zh-TW" sz="7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兩個梨</a:t>
            </a:r>
            <a:endParaRPr lang="zh-CN" altLang="en-US" sz="720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全真楷書" pitchFamily="49" charset="-12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906000" y="0"/>
            <a:ext cx="6021388" cy="3662363"/>
            <a:chOff x="1296" y="1200"/>
            <a:chExt cx="3793" cy="2307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632"/>
              <a:ext cx="1921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200"/>
              <a:ext cx="1873" cy="1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762000" y="1984375"/>
            <a:ext cx="2895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800">
                <a:ea typeface="SimSun" pitchFamily="2" charset="-122"/>
              </a:rPr>
              <a:t>Two pears</a:t>
            </a:r>
          </a:p>
        </p:txBody>
      </p:sp>
    </p:spTree>
    <p:extLst>
      <p:ext uri="{BB962C8B-B14F-4D97-AF65-F5344CB8AC3E}">
        <p14:creationId xmlns:p14="http://schemas.microsoft.com/office/powerpoint/2010/main" val="24081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:\My Class\生活華語Living Mandarin\Living Tu\book 1\tumblr_lyokyoggpW1r5iple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64" y="0"/>
            <a:ext cx="5699245" cy="683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一根香蕉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2133600"/>
            <a:ext cx="2895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800"/>
              <a:t>One banana</a:t>
            </a:r>
          </a:p>
        </p:txBody>
      </p:sp>
      <p:pic>
        <p:nvPicPr>
          <p:cNvPr id="4100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3300" y="2514600"/>
            <a:ext cx="5095875" cy="3617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7200" b="1" dirty="0">
                <a:solidFill>
                  <a:schemeClr val="tx1"/>
                </a:solidFill>
                <a:ea typeface="楷体" pitchFamily="49" charset="-122"/>
              </a:rPr>
              <a:t>两个梨</a:t>
            </a:r>
            <a:r>
              <a:rPr lang="zh-CN" altLang="zh-TW" sz="7200" b="1" dirty="0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 dirty="0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zh-TW" sz="7200" b="1" dirty="0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 dirty="0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TW" altLang="zh-TW" sz="72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兩個梨</a:t>
            </a:r>
            <a:endParaRPr lang="zh-CN" altLang="en-US" sz="72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全真楷書" pitchFamily="49" charset="-12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95600" y="1984375"/>
            <a:ext cx="6021388" cy="3662363"/>
            <a:chOff x="1296" y="1200"/>
            <a:chExt cx="3793" cy="2307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632"/>
              <a:ext cx="1921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200"/>
              <a:ext cx="1873" cy="1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762000" y="1984375"/>
            <a:ext cx="2895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800">
                <a:ea typeface="SimSun" pitchFamily="2" charset="-122"/>
              </a:rPr>
              <a:t>Two pears</a:t>
            </a:r>
          </a:p>
        </p:txBody>
      </p:sp>
      <p:pic>
        <p:nvPicPr>
          <p:cNvPr id="5128" name="Picture 8" descr="http://blogs.kcrw.com/goodfood/wp-content/uploads/2012/10/pe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989138"/>
            <a:ext cx="58674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http://smrecipes.com/wp-content/uploads/2011/11/pe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2486025"/>
            <a:ext cx="58324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ttp://www.pachd.com/free-images/food-images/asian-pears-0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362200"/>
            <a:ext cx="5437188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My Class\生活華語Living Mandarin\Living Tu\book 1\5492966835_3931ec9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4"/>
            <a:ext cx="9088741" cy="68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514270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zh-CN" altLang="en-US" sz="6600" b="1" dirty="0">
                <a:solidFill>
                  <a:schemeClr val="tx1"/>
                </a:solidFill>
                <a:ea typeface="楷体" pitchFamily="49" charset="-122"/>
              </a:rPr>
              <a:t>两只眼睛</a:t>
            </a:r>
            <a:r>
              <a:rPr lang="zh-CN" altLang="zh-TW" sz="6600" b="1" dirty="0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6600" b="1" dirty="0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TW" altLang="en-US" sz="66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兩隻</a:t>
            </a:r>
            <a:r>
              <a:rPr lang="zh-CN" altLang="en-US" sz="66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眼睛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762000" y="2209800"/>
            <a:ext cx="2895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800">
                <a:ea typeface="SimSun" pitchFamily="2" charset="-122"/>
              </a:rPr>
              <a:t>Two eyes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51250" y="3124200"/>
            <a:ext cx="5238750" cy="1493838"/>
            <a:chOff x="1248" y="1152"/>
            <a:chExt cx="3300" cy="941"/>
          </a:xfrm>
        </p:grpSpPr>
        <p:pic>
          <p:nvPicPr>
            <p:cNvPr id="6149" name="Picture 8" descr="Copy (2) of numb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152"/>
              <a:ext cx="1646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9" descr="Copy (2) of numb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1178"/>
              <a:ext cx="1550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27318" y="3200400"/>
            <a:ext cx="4706938" cy="3200400"/>
            <a:chOff x="1920" y="912"/>
            <a:chExt cx="2965" cy="2016"/>
          </a:xfrm>
        </p:grpSpPr>
        <p:pic>
          <p:nvPicPr>
            <p:cNvPr id="7174" name="Picture 5" descr="Copy (3) of numb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912"/>
              <a:ext cx="1429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6" descr="Copy (3) of numb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60"/>
              <a:ext cx="1429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6" name="Picture 8" descr="http://ak8.picdn.net/shutterstock/videos/916642/preview/stock-footage-four-feet-in-a-jacuzz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05" y="3086100"/>
            <a:ext cx="6735532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四只脚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四</a:t>
            </a:r>
            <a:r>
              <a:rPr lang="zh-TW" altLang="en-US" sz="7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隻腳</a:t>
            </a:r>
            <a:endParaRPr lang="zh-CN" altLang="en-US" sz="720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全真楷書" pitchFamily="49" charset="-120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685800" y="2209800"/>
            <a:ext cx="2895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800"/>
              <a:t>Four 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三支铅笔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TW" altLang="en-US" sz="7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三枝鉛筆</a:t>
            </a:r>
            <a:endParaRPr lang="zh-CN" altLang="en-US" sz="720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全真楷書" pitchFamily="49" charset="-12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68286" y="2895600"/>
            <a:ext cx="7086600" cy="3440113"/>
            <a:chOff x="1104" y="1686"/>
            <a:chExt cx="4464" cy="2167"/>
          </a:xfrm>
        </p:grpSpPr>
        <p:pic>
          <p:nvPicPr>
            <p:cNvPr id="8198" name="Picture 5" descr="Copy (4) of numb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686"/>
              <a:ext cx="2208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6" descr="Copy (4) of numb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112"/>
              <a:ext cx="2496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7" descr="Copy (4) of numb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592"/>
              <a:ext cx="2640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09600" y="2057400"/>
            <a:ext cx="2895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800"/>
              <a:t>Three pencils</a:t>
            </a:r>
          </a:p>
        </p:txBody>
      </p:sp>
      <p:pic>
        <p:nvPicPr>
          <p:cNvPr id="8201" name="Picture 9" descr="http://www.wpclipart.com/education/supplies/pencils/stubby_pencils/pencils_th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2057400"/>
            <a:ext cx="4860925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六本书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六本</a:t>
            </a:r>
            <a:r>
              <a:rPr lang="zh-TW" altLang="en-US" sz="7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書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0507" y="2084388"/>
            <a:ext cx="7958138" cy="4324350"/>
            <a:chOff x="480" y="1104"/>
            <a:chExt cx="5013" cy="2724"/>
          </a:xfrm>
        </p:grpSpPr>
        <p:grpSp>
          <p:nvGrpSpPr>
            <p:cNvPr id="9222" name="Group 4"/>
            <p:cNvGrpSpPr>
              <a:grpSpLocks/>
            </p:cNvGrpSpPr>
            <p:nvPr/>
          </p:nvGrpSpPr>
          <p:grpSpPr bwMode="auto">
            <a:xfrm>
              <a:off x="2016" y="1104"/>
              <a:ext cx="3477" cy="2724"/>
              <a:chOff x="1824" y="816"/>
              <a:chExt cx="3477" cy="2724"/>
            </a:xfrm>
          </p:grpSpPr>
          <p:pic>
            <p:nvPicPr>
              <p:cNvPr id="9226" name="Picture 5" descr="Copy (5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2064"/>
                <a:ext cx="2277" cy="1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7" name="Picture 6" descr="Copy (5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816"/>
                <a:ext cx="1221" cy="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8" name="Picture 7" descr="Copy (5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1584"/>
                <a:ext cx="2160" cy="1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9" name="Picture 8" descr="Copy (5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1059"/>
                <a:ext cx="1221" cy="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3" name="Group 9"/>
            <p:cNvGrpSpPr>
              <a:grpSpLocks/>
            </p:cNvGrpSpPr>
            <p:nvPr/>
          </p:nvGrpSpPr>
          <p:grpSpPr bwMode="auto">
            <a:xfrm>
              <a:off x="480" y="1392"/>
              <a:ext cx="2496" cy="1768"/>
              <a:chOff x="96" y="854"/>
              <a:chExt cx="2496" cy="1768"/>
            </a:xfrm>
          </p:grpSpPr>
          <p:pic>
            <p:nvPicPr>
              <p:cNvPr id="9224" name="Picture 10" descr="Copy (5) of numb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440"/>
                <a:ext cx="1824" cy="1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5" name="Picture 11" descr="Copy (5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854"/>
                <a:ext cx="1584" cy="1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533400" y="1981200"/>
            <a:ext cx="2895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800"/>
              <a:t>Six books</a:t>
            </a:r>
          </a:p>
        </p:txBody>
      </p:sp>
      <p:pic>
        <p:nvPicPr>
          <p:cNvPr id="9221" name="Picture 14" descr="http://mailer.fsu.edu/~slosh/Six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2551113"/>
            <a:ext cx="47529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I:\My Class\生活華語Living Mandarin\Living Tu\book 1\imagesCANM6X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09751"/>
            <a:ext cx="595274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四个苹果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TW" altLang="zh-TW" sz="72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四個蘋果</a:t>
            </a:r>
            <a:endParaRPr lang="zh-CN" altLang="en-US" sz="72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全真楷書" pitchFamily="49" charset="-12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8400" y="2895600"/>
            <a:ext cx="6045200" cy="3581400"/>
            <a:chOff x="528" y="720"/>
            <a:chExt cx="4816" cy="3024"/>
          </a:xfrm>
        </p:grpSpPr>
        <p:pic>
          <p:nvPicPr>
            <p:cNvPr id="10245" name="Picture 10" descr="Copy (6) of numb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920"/>
              <a:ext cx="1773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1" descr="Copy (6) of numb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126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12" descr="Copy (6) of numb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" y="1200"/>
              <a:ext cx="1353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3" descr="Copy (6) of numb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8F2"/>
                </a:clrFrom>
                <a:clrTo>
                  <a:srgbClr val="FFF8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720"/>
              <a:ext cx="112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33400" y="2144713"/>
            <a:ext cx="2895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800"/>
              <a:t>Four apples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八个瓜</a:t>
            </a:r>
            <a:r>
              <a:rPr lang="zh-CN" altLang="zh-TW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 b="1">
                <a:solidFill>
                  <a:schemeClr val="tx1"/>
                </a:solidFill>
                <a:ea typeface="楷体" pitchFamily="49" charset="-122"/>
              </a:rPr>
              <a:t> </a:t>
            </a:r>
            <a:r>
              <a:rPr lang="zh-CN" altLang="en-US" sz="7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八</a:t>
            </a:r>
            <a:r>
              <a:rPr lang="zh-TW" altLang="en-US" sz="7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個</a:t>
            </a:r>
            <a:r>
              <a:rPr lang="zh-CN" altLang="en-US" sz="7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全真楷書" pitchFamily="49" charset="-120"/>
              </a:rPr>
              <a:t>瓜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14600" y="762000"/>
            <a:ext cx="6621463" cy="5791200"/>
            <a:chOff x="816" y="0"/>
            <a:chExt cx="4171" cy="3648"/>
          </a:xfrm>
        </p:grpSpPr>
        <p:grpSp>
          <p:nvGrpSpPr>
            <p:cNvPr id="11269" name="Group 6"/>
            <p:cNvGrpSpPr>
              <a:grpSpLocks/>
            </p:cNvGrpSpPr>
            <p:nvPr/>
          </p:nvGrpSpPr>
          <p:grpSpPr bwMode="auto">
            <a:xfrm>
              <a:off x="2592" y="0"/>
              <a:ext cx="2395" cy="3504"/>
              <a:chOff x="2592" y="240"/>
              <a:chExt cx="2395" cy="3504"/>
            </a:xfrm>
          </p:grpSpPr>
          <p:pic>
            <p:nvPicPr>
              <p:cNvPr id="11274" name="Picture 7" descr="Copy (7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352"/>
                <a:ext cx="1139" cy="1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5" name="Picture 8" descr="Copy (7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344"/>
                <a:ext cx="1061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Picture 9" descr="Copy (7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1728"/>
                <a:ext cx="667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7" name="Picture 10" descr="Copy (7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40"/>
                <a:ext cx="981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8" name="Picture 11" descr="Copy (7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448"/>
                <a:ext cx="634" cy="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270" name="Group 12"/>
            <p:cNvGrpSpPr>
              <a:grpSpLocks/>
            </p:cNvGrpSpPr>
            <p:nvPr/>
          </p:nvGrpSpPr>
          <p:grpSpPr bwMode="auto">
            <a:xfrm>
              <a:off x="1632" y="1392"/>
              <a:ext cx="1077" cy="2256"/>
              <a:chOff x="2112" y="528"/>
              <a:chExt cx="1077" cy="2256"/>
            </a:xfrm>
          </p:grpSpPr>
          <p:pic>
            <p:nvPicPr>
              <p:cNvPr id="11272" name="Picture 13" descr="Copy (7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872"/>
                <a:ext cx="746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3" name="Picture 14" descr="Copy (7) of numb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528"/>
                <a:ext cx="981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271" name="Picture 15" descr="Copy (7) of numb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824"/>
              <a:ext cx="86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679450" y="2097088"/>
            <a:ext cx="2895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800"/>
              <a:t>Eight melons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9" grpId="0"/>
    </p:bldLst>
  </p:timing>
</p:sld>
</file>

<file path=ppt/theme/theme1.xml><?xml version="1.0" encoding="utf-8"?>
<a:theme xmlns:a="http://schemas.openxmlformats.org/drawingml/2006/main" name="CHECKERS">
  <a:themeElements>
    <a:clrScheme name="CHECKERS 3">
      <a:dk1>
        <a:srgbClr val="000000"/>
      </a:dk1>
      <a:lt1>
        <a:srgbClr val="FFFFFF"/>
      </a:lt1>
      <a:dk2>
        <a:srgbClr val="5F5F5F"/>
      </a:dk2>
      <a:lt2>
        <a:srgbClr val="47979D"/>
      </a:lt2>
      <a:accent1>
        <a:srgbClr val="DDDDDD"/>
      </a:accent1>
      <a:accent2>
        <a:srgbClr val="9DCDCD"/>
      </a:accent2>
      <a:accent3>
        <a:srgbClr val="FFFFFF"/>
      </a:accent3>
      <a:accent4>
        <a:srgbClr val="000000"/>
      </a:accent4>
      <a:accent5>
        <a:srgbClr val="EBEBEB"/>
      </a:accent5>
      <a:accent6>
        <a:srgbClr val="8EBABA"/>
      </a:accent6>
      <a:hlink>
        <a:srgbClr val="CCFFFF"/>
      </a:hlink>
      <a:folHlink>
        <a:srgbClr val="CFD1E7"/>
      </a:folHlink>
    </a:clrScheme>
    <a:fontScheme name="CHECKER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HECKERS 1">
        <a:dk1>
          <a:srgbClr val="000000"/>
        </a:dk1>
        <a:lt1>
          <a:srgbClr val="478F8D"/>
        </a:lt1>
        <a:dk2>
          <a:srgbClr val="FFFFFF"/>
        </a:dk2>
        <a:lt2>
          <a:srgbClr val="276169"/>
        </a:lt2>
        <a:accent1>
          <a:srgbClr val="808080"/>
        </a:accent1>
        <a:accent2>
          <a:srgbClr val="33CCCC"/>
        </a:accent2>
        <a:accent3>
          <a:srgbClr val="B1C6C5"/>
        </a:accent3>
        <a:accent4>
          <a:srgbClr val="000000"/>
        </a:accent4>
        <a:accent5>
          <a:srgbClr val="C0C0C0"/>
        </a:accent5>
        <a:accent6>
          <a:srgbClr val="2DB9B9"/>
        </a:accent6>
        <a:hlink>
          <a:srgbClr val="5A889A"/>
        </a:hlink>
        <a:folHlink>
          <a:srgbClr val="8FB4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ERS 2">
        <a:dk1>
          <a:srgbClr val="000000"/>
        </a:dk1>
        <a:lt1>
          <a:srgbClr val="83C1C0"/>
        </a:lt1>
        <a:dk2>
          <a:srgbClr val="FFFFFF"/>
        </a:dk2>
        <a:lt2>
          <a:srgbClr val="009999"/>
        </a:lt2>
        <a:accent1>
          <a:srgbClr val="C0C0C0"/>
        </a:accent1>
        <a:accent2>
          <a:srgbClr val="00EEE8"/>
        </a:accent2>
        <a:accent3>
          <a:srgbClr val="C1DDDC"/>
        </a:accent3>
        <a:accent4>
          <a:srgbClr val="000000"/>
        </a:accent4>
        <a:accent5>
          <a:srgbClr val="DCDCDC"/>
        </a:accent5>
        <a:accent6>
          <a:srgbClr val="00D8D2"/>
        </a:accent6>
        <a:hlink>
          <a:srgbClr val="FFFFFF"/>
        </a:hlink>
        <a:folHlink>
          <a:srgbClr val="CFD1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ERS 3">
        <a:dk1>
          <a:srgbClr val="000000"/>
        </a:dk1>
        <a:lt1>
          <a:srgbClr val="FFFFFF"/>
        </a:lt1>
        <a:dk2>
          <a:srgbClr val="5F5F5F"/>
        </a:dk2>
        <a:lt2>
          <a:srgbClr val="47979D"/>
        </a:lt2>
        <a:accent1>
          <a:srgbClr val="DDDDDD"/>
        </a:accent1>
        <a:accent2>
          <a:srgbClr val="9DCDC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EBABA"/>
        </a:accent6>
        <a:hlink>
          <a:srgbClr val="CCFFFF"/>
        </a:hlink>
        <a:folHlink>
          <a:srgbClr val="CFD1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ERS 4">
        <a:dk1>
          <a:srgbClr val="000000"/>
        </a:dk1>
        <a:lt1>
          <a:srgbClr val="486B8E"/>
        </a:lt1>
        <a:dk2>
          <a:srgbClr val="FFFFFF"/>
        </a:dk2>
        <a:lt2>
          <a:srgbClr val="274369"/>
        </a:lt2>
        <a:accent1>
          <a:srgbClr val="B1BBCF"/>
        </a:accent1>
        <a:accent2>
          <a:srgbClr val="A7C5F1"/>
        </a:accent2>
        <a:accent3>
          <a:srgbClr val="B1BAC6"/>
        </a:accent3>
        <a:accent4>
          <a:srgbClr val="000000"/>
        </a:accent4>
        <a:accent5>
          <a:srgbClr val="D5DAE4"/>
        </a:accent5>
        <a:accent6>
          <a:srgbClr val="97B2DA"/>
        </a:accent6>
        <a:hlink>
          <a:srgbClr val="6A91CA"/>
        </a:hlink>
        <a:folHlink>
          <a:srgbClr val="88C7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ERS 5">
        <a:dk1>
          <a:srgbClr val="000000"/>
        </a:dk1>
        <a:lt1>
          <a:srgbClr val="8AA7C4"/>
        </a:lt1>
        <a:dk2>
          <a:srgbClr val="FFFFFF"/>
        </a:dk2>
        <a:lt2>
          <a:srgbClr val="3F6CA9"/>
        </a:lt2>
        <a:accent1>
          <a:srgbClr val="B1BBCF"/>
        </a:accent1>
        <a:accent2>
          <a:srgbClr val="85BEF7"/>
        </a:accent2>
        <a:accent3>
          <a:srgbClr val="C4D0DE"/>
        </a:accent3>
        <a:accent4>
          <a:srgbClr val="000000"/>
        </a:accent4>
        <a:accent5>
          <a:srgbClr val="D5DAE4"/>
        </a:accent5>
        <a:accent6>
          <a:srgbClr val="78ACE0"/>
        </a:accent6>
        <a:hlink>
          <a:srgbClr val="7A8FBA"/>
        </a:hlink>
        <a:folHlink>
          <a:srgbClr val="88C7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ERS 6">
        <a:dk1>
          <a:srgbClr val="000000"/>
        </a:dk1>
        <a:lt1>
          <a:srgbClr val="FFFFFF"/>
        </a:lt1>
        <a:dk2>
          <a:srgbClr val="8BA3C7"/>
        </a:dk2>
        <a:lt2>
          <a:srgbClr val="3F6CA9"/>
        </a:lt2>
        <a:accent1>
          <a:srgbClr val="C6CDDC"/>
        </a:accent1>
        <a:accent2>
          <a:srgbClr val="85BEF7"/>
        </a:accent2>
        <a:accent3>
          <a:srgbClr val="FFFFFF"/>
        </a:accent3>
        <a:accent4>
          <a:srgbClr val="000000"/>
        </a:accent4>
        <a:accent5>
          <a:srgbClr val="DFE3EB"/>
        </a:accent5>
        <a:accent6>
          <a:srgbClr val="78ACE0"/>
        </a:accent6>
        <a:hlink>
          <a:srgbClr val="A0AFCE"/>
        </a:hlink>
        <a:folHlink>
          <a:srgbClr val="88C7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ERS 7">
        <a:dk1>
          <a:srgbClr val="000000"/>
        </a:dk1>
        <a:lt1>
          <a:srgbClr val="967068"/>
        </a:lt1>
        <a:dk2>
          <a:srgbClr val="FFFFFF"/>
        </a:dk2>
        <a:lt2>
          <a:srgbClr val="6C4F4A"/>
        </a:lt2>
        <a:accent1>
          <a:srgbClr val="C6BEBA"/>
        </a:accent1>
        <a:accent2>
          <a:srgbClr val="C8A980"/>
        </a:accent2>
        <a:accent3>
          <a:srgbClr val="C9BBB9"/>
        </a:accent3>
        <a:accent4>
          <a:srgbClr val="000000"/>
        </a:accent4>
        <a:accent5>
          <a:srgbClr val="DFDBD9"/>
        </a:accent5>
        <a:accent6>
          <a:srgbClr val="B59973"/>
        </a:accent6>
        <a:hlink>
          <a:srgbClr val="C68B6E"/>
        </a:hlink>
        <a:folHlink>
          <a:srgbClr val="E393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ERS 8">
        <a:dk1>
          <a:srgbClr val="000000"/>
        </a:dk1>
        <a:lt1>
          <a:srgbClr val="C6B0AC"/>
        </a:lt1>
        <a:dk2>
          <a:srgbClr val="FFFFFF"/>
        </a:dk2>
        <a:lt2>
          <a:srgbClr val="8A645E"/>
        </a:lt2>
        <a:accent1>
          <a:srgbClr val="C6BEBA"/>
        </a:accent1>
        <a:accent2>
          <a:srgbClr val="AC936A"/>
        </a:accent2>
        <a:accent3>
          <a:srgbClr val="DFD4D2"/>
        </a:accent3>
        <a:accent4>
          <a:srgbClr val="000000"/>
        </a:accent4>
        <a:accent5>
          <a:srgbClr val="DFDBD9"/>
        </a:accent5>
        <a:accent6>
          <a:srgbClr val="9B855F"/>
        </a:accent6>
        <a:hlink>
          <a:srgbClr val="E48982"/>
        </a:hlink>
        <a:folHlink>
          <a:srgbClr val="CAB5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ERS 9">
        <a:dk1>
          <a:srgbClr val="000000"/>
        </a:dk1>
        <a:lt1>
          <a:srgbClr val="FFFFFF"/>
        </a:lt1>
        <a:dk2>
          <a:srgbClr val="948682"/>
        </a:dk2>
        <a:lt2>
          <a:srgbClr val="8A645E"/>
        </a:lt2>
        <a:accent1>
          <a:srgbClr val="C6BEBA"/>
        </a:accent1>
        <a:accent2>
          <a:srgbClr val="BEAA8A"/>
        </a:accent2>
        <a:accent3>
          <a:srgbClr val="FFFFFF"/>
        </a:accent3>
        <a:accent4>
          <a:srgbClr val="000000"/>
        </a:accent4>
        <a:accent5>
          <a:srgbClr val="DFDBD9"/>
        </a:accent5>
        <a:accent6>
          <a:srgbClr val="AC9A7D"/>
        </a:accent6>
        <a:hlink>
          <a:srgbClr val="D7B6B1"/>
        </a:hlink>
        <a:folHlink>
          <a:srgbClr val="C7CA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CHECKERS</Template>
  <TotalTime>255</TotalTime>
  <Words>150</Words>
  <Application>Microsoft Office PowerPoint</Application>
  <PresentationFormat>On-screen Show (4:3)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SimSun</vt:lpstr>
      <vt:lpstr>STCaiyun</vt:lpstr>
      <vt:lpstr>全真楷書</vt:lpstr>
      <vt:lpstr>新細明體</vt:lpstr>
      <vt:lpstr>楷体</vt:lpstr>
      <vt:lpstr>標楷體</vt:lpstr>
      <vt:lpstr>Calibri</vt:lpstr>
      <vt:lpstr>Times New Roman</vt:lpstr>
      <vt:lpstr>CHECKERS</vt:lpstr>
      <vt:lpstr>量</vt:lpstr>
      <vt:lpstr>一根香蕉</vt:lpstr>
      <vt:lpstr>两个梨    兩個梨</vt:lpstr>
      <vt:lpstr>两只眼睛  兩隻眼睛</vt:lpstr>
      <vt:lpstr>四只脚        四隻腳</vt:lpstr>
      <vt:lpstr>三支铅笔  三枝鉛筆</vt:lpstr>
      <vt:lpstr>六本书         六本書</vt:lpstr>
      <vt:lpstr>四个苹果    四個蘋果</vt:lpstr>
      <vt:lpstr>八个瓜  八個瓜</vt:lpstr>
      <vt:lpstr>五个小丑吹喇叭 五個小丑吹喇叭</vt:lpstr>
      <vt:lpstr>五个小丑吹喇叭 五個小丑吹喇叭</vt:lpstr>
      <vt:lpstr>八个瓜  八個瓜</vt:lpstr>
      <vt:lpstr>生氣的梨</vt:lpstr>
      <vt:lpstr>三支铅笔  三枝鉛筆</vt:lpstr>
      <vt:lpstr>两个梨    兩個梨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 Hua Fun</dc:creator>
  <cp:lastModifiedBy>Jeanette Lin</cp:lastModifiedBy>
  <cp:revision>94</cp:revision>
  <cp:lastPrinted>1601-01-01T00:00:00Z</cp:lastPrinted>
  <dcterms:created xsi:type="dcterms:W3CDTF">1601-01-01T00:00:00Z</dcterms:created>
  <dcterms:modified xsi:type="dcterms:W3CDTF">2017-04-25T22:33:26Z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